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0" r:id="rId3"/>
    <p:sldId id="262" r:id="rId4"/>
    <p:sldId id="270" r:id="rId5"/>
    <p:sldId id="263" r:id="rId6"/>
    <p:sldId id="264" r:id="rId7"/>
    <p:sldId id="265" r:id="rId8"/>
    <p:sldId id="267" r:id="rId9"/>
    <p:sldId id="268" r:id="rId10"/>
    <p:sldId id="269" r:id="rId11"/>
    <p:sldId id="261" r:id="rId12"/>
  </p:sldIdLst>
  <p:sldSz cx="9144000" cy="6858000" type="screen4x3"/>
  <p:notesSz cx="6884988" cy="10018713"/>
  <p:embeddedFontLst>
    <p:embeddedFont>
      <p:font typeface="Ericsson Capital TT" panose="02000503000000020004" pitchFamily="2" charset="0"/>
      <p:regular r:id="rId15"/>
    </p:embeddedFont>
  </p:embeddedFont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CF36-BFA9-4BB0-91B9-1B19D4CB6FFA}">
          <p14:sldIdLst>
            <p14:sldId id="259"/>
            <p14:sldId id="260"/>
            <p14:sldId id="262"/>
            <p14:sldId id="270"/>
            <p14:sldId id="263"/>
            <p14:sldId id="264"/>
            <p14:sldId id="265"/>
            <p14:sldId id="267"/>
            <p14:sldId id="268"/>
            <p14:sldId id="269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78"/>
    <a:srgbClr val="89BA17"/>
    <a:srgbClr val="9FB7D3"/>
    <a:srgbClr val="8BC5FF"/>
    <a:srgbClr val="99CCFF"/>
    <a:srgbClr val="6A8FBF"/>
    <a:srgbClr val="00A9D4"/>
    <a:srgbClr val="FABB00"/>
    <a:srgbClr val="F08A00"/>
    <a:srgbClr val="E32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636" autoAdjust="0"/>
    <p:restoredTop sz="95319" autoAdjust="0"/>
  </p:normalViewPr>
  <p:slideViewPr>
    <p:cSldViewPr snapToGrid="0" snapToObjects="1">
      <p:cViewPr>
        <p:scale>
          <a:sx n="100" d="100"/>
          <a:sy n="100" d="100"/>
        </p:scale>
        <p:origin x="-342" y="-120"/>
      </p:cViewPr>
      <p:guideLst>
        <p:guide orient="horz" pos="1136"/>
        <p:guide orient="horz" pos="4110"/>
        <p:guide orient="horz" pos="151"/>
        <p:guide orient="horz" pos="2449"/>
        <p:guide orient="horz" pos="3566"/>
        <p:guide orient="horz" pos="2545"/>
        <p:guide orient="horz" pos="3845"/>
        <p:guide pos="4969"/>
        <p:guide pos="1941"/>
        <p:guide pos="3818"/>
        <p:guide pos="3727"/>
        <p:guide pos="2834"/>
        <p:guide pos="2926"/>
        <p:guide pos="248"/>
        <p:guide pos="2034"/>
        <p:guide pos="2879"/>
        <p:guide pos="2676"/>
        <p:guide pos="3084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8"/>
    </p:cViewPr>
  </p:sorterViewPr>
  <p:notesViewPr>
    <p:cSldViewPr snapToGrid="0" snapToObjects="1">
      <p:cViewPr varScale="1">
        <p:scale>
          <a:sx n="64" d="100"/>
          <a:sy n="64" d="100"/>
        </p:scale>
        <p:origin x="-3414" y="-126"/>
      </p:cViewPr>
      <p:guideLst>
        <p:guide orient="horz" pos="3155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 smtClean="0"/>
              <a:t> </a:t>
            </a:r>
            <a:endParaRPr lang="en-US" sz="12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90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r>
              <a:rPr lang="en-US" sz="1200" smtClean="0"/>
              <a:t>2011-10-19 </a:t>
            </a:r>
            <a:endParaRPr lang="en-US" sz="1200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 smtClean="0"/>
              <a:t>Ericsson Internal | 2016-09-06 </a:t>
            </a:r>
            <a:endParaRPr lang="en-US" sz="1200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90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fld id="{4ECEF30E-552D-42ED-82CA-C73F83CA10A8}" type="slidenum">
              <a:rPr lang="en-US" sz="120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583238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2011-10-19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2353D-F306-481A-B3D0-C36CE0BF95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Ericsson Internal | 2016-09-06 </a:t>
            </a:r>
            <a:endParaRPr lang="en-US" dirty="0"/>
          </a:p>
        </p:txBody>
      </p:sp>
      <p:sp>
        <p:nvSpPr>
          <p:cNvPr id="7" name="Notes Placeholder 6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07038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5733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2011-10-19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Ericsson Internal | 2016-09-06 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Ericsson Internal | 2016-09-06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6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1514475" y="2828876"/>
            <a:ext cx="147637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 smtClean="0">
                <a:solidFill>
                  <a:srgbClr val="9FB7D3"/>
                </a:solidFill>
              </a:rPr>
              <a:t>CAPITALS</a:t>
            </a:r>
            <a:endParaRPr lang="en-US" sz="1200" dirty="0">
              <a:solidFill>
                <a:srgbClr val="9FB7D3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</a:rPr>
              <a:t>Slide </a:t>
            </a:r>
            <a:r>
              <a:rPr lang="en-US" sz="1200" dirty="0">
                <a:solidFill>
                  <a:srgbClr val="FFFFFF"/>
                </a:solidFill>
              </a:rPr>
              <a:t>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Logo2011" descr="ERI_UF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2000" y="432000"/>
            <a:ext cx="1027112" cy="900113"/>
          </a:xfrm>
          <a:prstGeom prst="rect">
            <a:avLst/>
          </a:prstGeom>
          <a:noFill/>
        </p:spPr>
      </p:pic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3699" y="5137200"/>
            <a:ext cx="8355014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</a:t>
            </a:r>
            <a:r>
              <a:rPr lang="en-US" dirty="0" smtClean="0"/>
              <a:t>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3700" y="1808709"/>
            <a:ext cx="8351839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</a:t>
            </a:r>
            <a:r>
              <a:rPr lang="en-US" dirty="0" smtClean="0"/>
              <a:t>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795463"/>
            <a:ext cx="8355012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45025" y="4010025"/>
            <a:ext cx="4103688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4105275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8351838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645025" y="1795463"/>
            <a:ext cx="4103688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4102100" cy="20701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4013200"/>
            <a:ext cx="4100513" cy="2066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5025" y="1795463"/>
            <a:ext cx="4100513" cy="2065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4648200" y="1795463"/>
            <a:ext cx="4100513" cy="4284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396875" y="4013200"/>
            <a:ext cx="4098925" cy="2066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795463"/>
            <a:ext cx="4098925" cy="2065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7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4648200" y="4022725"/>
            <a:ext cx="4100513" cy="2066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396875" y="4022725"/>
            <a:ext cx="4098925" cy="2066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8200" y="1804988"/>
            <a:ext cx="4100513" cy="2065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804988"/>
            <a:ext cx="4098925" cy="2065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1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3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3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5" y="1800000"/>
            <a:ext cx="8351839" cy="385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22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1795464"/>
            <a:ext cx="4100513" cy="4284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26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610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2289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7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800225"/>
            <a:ext cx="3854450" cy="47244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3854449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4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3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5025" y="239713"/>
            <a:ext cx="3243263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9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3545840"/>
            <a:ext cx="4105275" cy="2978785"/>
          </a:xfrm>
        </p:spPr>
        <p:txBody>
          <a:bodyPr/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to </a:t>
            </a:r>
            <a:r>
              <a:rPr lang="sv-SE" dirty="0" err="1" smtClean="0"/>
              <a:t>add</a:t>
            </a:r>
            <a:r>
              <a:rPr lang="sv-SE" dirty="0" smtClean="0"/>
              <a:t>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3438" y="1797524"/>
            <a:ext cx="4105275" cy="1085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6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1886857" y="438151"/>
            <a:ext cx="1764294" cy="62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 smtClean="0">
              <a:solidFill>
                <a:srgbClr val="FFFFFF"/>
              </a:solidFill>
            </a:endParaRPr>
          </a:p>
          <a:p>
            <a:pPr algn="r"/>
            <a:endParaRPr lang="en-US" sz="800" noProof="0" dirty="0" smtClean="0">
              <a:solidFill>
                <a:schemeClr val="bg1"/>
              </a:solidFill>
            </a:endParaRPr>
          </a:p>
          <a:p>
            <a:pPr algn="r"/>
            <a:endParaRPr lang="en-US" sz="800" noProof="0" dirty="0" smtClean="0">
              <a:solidFill>
                <a:schemeClr val="bg1"/>
              </a:solidFill>
            </a:endParaRPr>
          </a:p>
          <a:p>
            <a:pPr algn="r"/>
            <a:endParaRPr lang="en-US" sz="800" noProof="0" dirty="0" smtClean="0">
              <a:solidFill>
                <a:schemeClr val="bg1"/>
              </a:solidFill>
            </a:endParaRPr>
          </a:p>
          <a:p>
            <a:r>
              <a:rPr lang="en-US" sz="500" noProof="0" dirty="0" smtClean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 smtClean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 smtClean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 smtClean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 smtClean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 smtClean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 smtClean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 smtClean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 smtClean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 smtClean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 smtClean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 smtClean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 smtClean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 smtClean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 smtClean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 smtClean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 smtClean="0">
                <a:solidFill>
                  <a:schemeClr val="bg1"/>
                </a:solidFill>
              </a:rPr>
              <a:t>Do not add objects or text in the footer area</a:t>
            </a:r>
            <a:endParaRPr lang="en-US" sz="1200" noProof="0" dirty="0">
              <a:solidFill>
                <a:schemeClr val="bg1"/>
              </a:solidFill>
            </a:endParaRPr>
          </a:p>
        </p:txBody>
      </p:sp>
      <p:pic>
        <p:nvPicPr>
          <p:cNvPr id="9" name="Econ2011" descr="ECON_RG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16001" y="360000"/>
            <a:ext cx="444500" cy="588962"/>
          </a:xfrm>
          <a:prstGeom prst="rect">
            <a:avLst/>
          </a:prstGeom>
          <a:noFill/>
        </p:spPr>
      </p:pic>
      <p:sp>
        <p:nvSpPr>
          <p:cNvPr id="21523" name="txtfooterCopy"/>
          <p:cNvSpPr txBox="1">
            <a:spLocks noChangeArrowheads="1"/>
          </p:cNvSpPr>
          <p:nvPr/>
        </p:nvSpPr>
        <p:spPr bwMode="auto">
          <a:xfrm>
            <a:off x="395288" y="6524625"/>
            <a:ext cx="7399338" cy="215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72000" rIns="72000"/>
          <a:lstStyle/>
          <a:p>
            <a:pPr algn="l"/>
            <a:r>
              <a:rPr lang="en-US" sz="800" b="0" i="0" u="none" smtClean="0">
                <a:solidFill>
                  <a:srgbClr val="87888A"/>
                </a:solidFill>
              </a:rPr>
              <a:t>Ericsson Internal  |  2011-10-19  |  Page </a:t>
            </a:r>
            <a:fld id="{139A0F96-82EC-407F-B91E-71470EBB2E32}" type="slidenum">
              <a:rPr lang="en-US" sz="800" b="0" i="0" u="none" smtClean="0">
                <a:solidFill>
                  <a:srgbClr val="87888A"/>
                </a:solidFill>
              </a:rPr>
              <a:t>‹#›</a:t>
            </a:fld>
            <a:endParaRPr lang="en-US" sz="800" b="0" i="0" u="none" dirty="0">
              <a:solidFill>
                <a:srgbClr val="87888A"/>
              </a:solidFill>
            </a:endParaRP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800000"/>
            <a:ext cx="8351839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393701" y="239713"/>
            <a:ext cx="7494588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00" r:id="rId3"/>
    <p:sldLayoutId id="2147483681" r:id="rId4"/>
    <p:sldLayoutId id="2147483680" r:id="rId5"/>
    <p:sldLayoutId id="2147483699" r:id="rId6"/>
    <p:sldLayoutId id="2147483696" r:id="rId7"/>
    <p:sldLayoutId id="2147483698" r:id="rId8"/>
    <p:sldLayoutId id="2147483697" r:id="rId9"/>
    <p:sldLayoutId id="2147483685" r:id="rId10"/>
    <p:sldLayoutId id="2147483686" r:id="rId11"/>
    <p:sldLayoutId id="2147483687" r:id="rId12"/>
    <p:sldLayoutId id="2147483682" r:id="rId13"/>
    <p:sldLayoutId id="2147483683" r:id="rId14"/>
    <p:sldLayoutId id="2147483684" r:id="rId15"/>
    <p:sldLayoutId id="2147483688" r:id="rId16"/>
    <p:sldLayoutId id="2147483695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Jenkins in </a:t>
            </a:r>
            <a:r>
              <a:rPr lang="pl-PL" dirty="0" err="1" smtClean="0"/>
              <a:t>junit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6875" y="714629"/>
            <a:ext cx="7494588" cy="1085371"/>
          </a:xfrm>
        </p:spPr>
        <p:txBody>
          <a:bodyPr>
            <a:normAutofit/>
          </a:bodyPr>
          <a:lstStyle/>
          <a:p>
            <a:r>
              <a:rPr lang="pl-PL" sz="5400" dirty="0" err="1" smtClean="0"/>
              <a:t>Benefits</a:t>
            </a:r>
            <a:endParaRPr lang="en-US" sz="5400" dirty="0"/>
          </a:p>
        </p:txBody>
      </p:sp>
      <p:pic>
        <p:nvPicPr>
          <p:cNvPr id="6146" name="Picture 2" descr="C:\Users\ebarkaw\AppData\Local\Microsoft\Windows\Temporary Internet Files\Content.IE5\CUYHBILT\success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99" y="342800"/>
            <a:ext cx="4292958" cy="2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6875" y="2409600"/>
            <a:ext cx="8351839" cy="3852000"/>
          </a:xfrm>
        </p:spPr>
        <p:txBody>
          <a:bodyPr/>
          <a:lstStyle/>
          <a:p>
            <a:r>
              <a:rPr lang="en-US" dirty="0" smtClean="0"/>
              <a:t>We can very fast our CI project</a:t>
            </a:r>
          </a:p>
          <a:p>
            <a:r>
              <a:rPr lang="en-US" dirty="0" smtClean="0"/>
              <a:t>We don’t have testing machine</a:t>
            </a:r>
          </a:p>
          <a:p>
            <a:r>
              <a:rPr lang="en-US" dirty="0" smtClean="0"/>
              <a:t>We operate of data from project</a:t>
            </a:r>
          </a:p>
          <a:p>
            <a:r>
              <a:rPr lang="en-US" dirty="0" smtClean="0"/>
              <a:t>We can compare all of part Jenkins, Jobs, Build ….</a:t>
            </a:r>
          </a:p>
          <a:p>
            <a:r>
              <a:rPr lang="en-US" dirty="0" smtClean="0"/>
              <a:t>We can create a lot of scenario</a:t>
            </a:r>
          </a:p>
          <a:p>
            <a:r>
              <a:rPr lang="en-US" dirty="0" smtClean="0"/>
              <a:t>Very friendly interface in Junit</a:t>
            </a:r>
          </a:p>
          <a:p>
            <a:r>
              <a:rPr lang="en-US" dirty="0" smtClean="0"/>
              <a:t>We see Log from running system and very </a:t>
            </a:r>
            <a:r>
              <a:rPr lang="en-US" dirty="0" err="1" smtClean="0"/>
              <a:t>quicly</a:t>
            </a:r>
            <a:r>
              <a:rPr lang="en-US" dirty="0" smtClean="0"/>
              <a:t> repair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6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ChapterSlide_Normal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3600" dirty="0" smtClean="0"/>
              <a:t>How run Jenkins in </a:t>
            </a:r>
            <a:r>
              <a:rPr lang="pl-PL" sz="3600" dirty="0" err="1" smtClean="0"/>
              <a:t>Junit</a:t>
            </a:r>
            <a:endParaRPr lang="pl-PL" sz="3600" dirty="0" smtClean="0"/>
          </a:p>
          <a:p>
            <a:r>
              <a:rPr lang="pl-PL" sz="3600" dirty="0" err="1" smtClean="0"/>
              <a:t>Configure</a:t>
            </a:r>
            <a:r>
              <a:rPr lang="pl-PL" sz="3600" dirty="0" smtClean="0"/>
              <a:t> Jenkins</a:t>
            </a:r>
            <a:endParaRPr lang="en-US" sz="3600" dirty="0" smtClean="0"/>
          </a:p>
          <a:p>
            <a:r>
              <a:rPr lang="pl-PL" sz="3600" dirty="0" err="1" smtClean="0"/>
              <a:t>Operation</a:t>
            </a:r>
            <a:r>
              <a:rPr lang="pl-PL" sz="3600" dirty="0" smtClean="0"/>
              <a:t> of </a:t>
            </a:r>
            <a:r>
              <a:rPr lang="en-US" sz="3600" dirty="0" smtClean="0"/>
              <a:t>Job</a:t>
            </a:r>
            <a:endParaRPr lang="en-US" sz="3600" dirty="0" smtClean="0"/>
          </a:p>
          <a:p>
            <a:r>
              <a:rPr lang="pl-PL" sz="3600" dirty="0" err="1" smtClean="0"/>
              <a:t>Verify</a:t>
            </a:r>
            <a:r>
              <a:rPr lang="pl-PL" sz="3600" dirty="0" smtClean="0"/>
              <a:t> </a:t>
            </a:r>
            <a:r>
              <a:rPr lang="pl-PL" sz="3600" dirty="0" err="1" smtClean="0"/>
              <a:t>result</a:t>
            </a:r>
            <a:endParaRPr lang="en-US" sz="3600" dirty="0" smtClean="0"/>
          </a:p>
          <a:p>
            <a:r>
              <a:rPr lang="pl-PL" sz="3600" dirty="0" err="1" smtClean="0"/>
              <a:t>Problems</a:t>
            </a:r>
            <a:r>
              <a:rPr lang="pl-PL" sz="3600" dirty="0" smtClean="0"/>
              <a:t> </a:t>
            </a:r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75" y="382588"/>
            <a:ext cx="7494588" cy="1085371"/>
          </a:xfrm>
        </p:spPr>
        <p:txBody>
          <a:bodyPr>
            <a:normAutofit/>
          </a:bodyPr>
          <a:lstStyle/>
          <a:p>
            <a:r>
              <a:rPr lang="en-US" sz="7200" dirty="0" smtClean="0"/>
              <a:t>Contents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7568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How run Jenkins</a:t>
            </a:r>
            <a:endParaRPr lang="sv-S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0" t="33012" r="26431" b="51886"/>
          <a:stretch/>
        </p:blipFill>
        <p:spPr bwMode="auto">
          <a:xfrm>
            <a:off x="908051" y="1495425"/>
            <a:ext cx="721462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8049" y="4686299"/>
            <a:ext cx="74358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annotations </a:t>
            </a:r>
            <a:r>
              <a:rPr lang="en-US" b="1" dirty="0" smtClean="0"/>
              <a:t>@Rule</a:t>
            </a:r>
            <a:r>
              <a:rPr lang="pl-PL" b="1" dirty="0"/>
              <a:t> </a:t>
            </a:r>
            <a:r>
              <a:rPr lang="en-US" dirty="0" smtClean="0"/>
              <a:t>causes running Jenkins. Jenkins will</a:t>
            </a:r>
            <a:r>
              <a:rPr lang="pl-PL" dirty="0" smtClean="0"/>
              <a:t> </a:t>
            </a:r>
            <a:r>
              <a:rPr lang="en-US" dirty="0" smtClean="0"/>
              <a:t>created in target. </a:t>
            </a:r>
          </a:p>
          <a:p>
            <a:r>
              <a:rPr lang="en-US" i="1" dirty="0" smtClean="0"/>
              <a:t>Sometimes we should run clean</a:t>
            </a:r>
            <a:r>
              <a:rPr lang="pl-PL" i="1" dirty="0" smtClean="0"/>
              <a:t> </a:t>
            </a:r>
            <a:r>
              <a:rPr lang="en-US" i="1" dirty="0" smtClean="0"/>
              <a:t>and install maven in our project</a:t>
            </a:r>
            <a:r>
              <a:rPr lang="pl-PL" i="1" dirty="0" smtClean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6296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Configure</a:t>
            </a:r>
            <a:r>
              <a:rPr lang="pl-PL" dirty="0" smtClean="0"/>
              <a:t> </a:t>
            </a:r>
            <a:r>
              <a:rPr lang="pl-PL" dirty="0" err="1" smtClean="0"/>
              <a:t>jenkins</a:t>
            </a:r>
            <a:r>
              <a:rPr lang="pl-PL" dirty="0" smtClean="0"/>
              <a:t>	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1" t="37531" r="11804" b="44951"/>
          <a:stretch/>
        </p:blipFill>
        <p:spPr bwMode="auto">
          <a:xfrm>
            <a:off x="279001" y="1123950"/>
            <a:ext cx="7609288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5" t="22475" r="20552" b="39607"/>
          <a:stretch/>
        </p:blipFill>
        <p:spPr bwMode="auto">
          <a:xfrm>
            <a:off x="1012425" y="2590800"/>
            <a:ext cx="5750325" cy="390845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7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Creating</a:t>
            </a:r>
            <a:r>
              <a:rPr lang="pl-PL" dirty="0" smtClean="0"/>
              <a:t> </a:t>
            </a:r>
            <a:r>
              <a:rPr lang="pl-PL" dirty="0" err="1" smtClean="0"/>
              <a:t>jobs</a:t>
            </a:r>
            <a:r>
              <a:rPr lang="pl-PL" dirty="0" smtClean="0"/>
              <a:t> (1)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55" t="16728" r="14199" b="23785"/>
          <a:stretch/>
        </p:blipFill>
        <p:spPr bwMode="auto">
          <a:xfrm>
            <a:off x="295275" y="1076708"/>
            <a:ext cx="7410450" cy="53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54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Creating</a:t>
            </a:r>
            <a:r>
              <a:rPr lang="pl-PL" dirty="0" smtClean="0"/>
              <a:t> </a:t>
            </a:r>
            <a:r>
              <a:rPr lang="pl-PL" dirty="0" err="1" smtClean="0"/>
              <a:t>jobs</a:t>
            </a:r>
            <a:r>
              <a:rPr lang="pl-PL" dirty="0" smtClean="0"/>
              <a:t> (2)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Junit we can configure job just as </a:t>
            </a:r>
            <a:r>
              <a:rPr lang="en-US" dirty="0" err="1" smtClean="0"/>
              <a:t>WebClient</a:t>
            </a:r>
            <a:endParaRPr lang="en-US" dirty="0" smtClean="0"/>
          </a:p>
          <a:p>
            <a:r>
              <a:rPr lang="en-US" dirty="0" smtClean="0"/>
              <a:t>We must remember that Jenkins working in other Thread</a:t>
            </a:r>
          </a:p>
          <a:p>
            <a:r>
              <a:rPr lang="en-US" dirty="0" smtClean="0"/>
              <a:t>After configuration jobs we must save it</a:t>
            </a:r>
          </a:p>
          <a:p>
            <a:r>
              <a:rPr lang="en-US" dirty="0" smtClean="0"/>
              <a:t>Best practices in </a:t>
            </a:r>
            <a:r>
              <a:rPr lang="en-US" dirty="0" err="1" smtClean="0"/>
              <a:t>JenkinsJUnit</a:t>
            </a:r>
            <a:r>
              <a:rPr lang="en-US" dirty="0" smtClean="0"/>
              <a:t> is using method „</a:t>
            </a:r>
            <a:r>
              <a:rPr lang="en-US" dirty="0" err="1" smtClean="0"/>
              <a:t>waitUntilNoActivity</a:t>
            </a:r>
            <a:r>
              <a:rPr lang="pl-PL" dirty="0" smtClean="0"/>
              <a:t>()</a:t>
            </a:r>
            <a:r>
              <a:rPr lang="en-US" dirty="0" smtClean="0"/>
              <a:t>”</a:t>
            </a:r>
            <a:endParaRPr lang="pl-PL" dirty="0" smtClean="0"/>
          </a:p>
          <a:p>
            <a:r>
              <a:rPr lang="en-US" dirty="0" smtClean="0"/>
              <a:t>We can access to Jenkins by code but we don’t access by </a:t>
            </a:r>
            <a:r>
              <a:rPr lang="en-US" dirty="0" err="1" smtClean="0"/>
              <a:t>WebBrowser</a:t>
            </a:r>
            <a:endParaRPr lang="en-US" dirty="0" smtClean="0"/>
          </a:p>
          <a:p>
            <a:endParaRPr lang="pl-P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</a:t>
            </a:r>
            <a:r>
              <a:rPr lang="pl-PL" dirty="0" smtClean="0"/>
              <a:t> Job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0" t="30616" r="15110" b="24057"/>
          <a:stretch/>
        </p:blipFill>
        <p:spPr bwMode="auto">
          <a:xfrm>
            <a:off x="393700" y="948767"/>
            <a:ext cx="7273471" cy="451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3" t="27399" r="20813" b="58386"/>
          <a:stretch/>
        </p:blipFill>
        <p:spPr bwMode="auto">
          <a:xfrm>
            <a:off x="2402619" y="4818991"/>
            <a:ext cx="6411443" cy="170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52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Verify</a:t>
            </a:r>
            <a:r>
              <a:rPr lang="pl-PL" dirty="0" smtClean="0"/>
              <a:t> </a:t>
            </a:r>
            <a:r>
              <a:rPr lang="pl-PL" dirty="0" err="1" smtClean="0"/>
              <a:t>Result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6" t="28795" r="18515" b="20996"/>
          <a:stretch/>
        </p:blipFill>
        <p:spPr bwMode="auto">
          <a:xfrm>
            <a:off x="295276" y="1095375"/>
            <a:ext cx="6800850" cy="5340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70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barkaw\AppData\Local\Microsoft\Windows\Temporary Internet Files\Content.IE5\9H12AH5G\FAILED_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9" y="2750095"/>
            <a:ext cx="4929486" cy="41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8926" y="2008818"/>
            <a:ext cx="8351839" cy="1719589"/>
          </a:xfrm>
        </p:spPr>
        <p:txBody>
          <a:bodyPr/>
          <a:lstStyle/>
          <a:p>
            <a:r>
              <a:rPr lang="pl-PL" dirty="0" smtClean="0"/>
              <a:t>We </a:t>
            </a:r>
            <a:r>
              <a:rPr lang="pl-PL" dirty="0" err="1" smtClean="0"/>
              <a:t>are</a:t>
            </a:r>
            <a:r>
              <a:rPr lang="pl-PL" dirty="0" smtClean="0"/>
              <a:t> problem with Eiffel </a:t>
            </a:r>
            <a:r>
              <a:rPr lang="pl-PL" dirty="0" err="1" smtClean="0"/>
              <a:t>because</a:t>
            </a:r>
            <a:r>
              <a:rPr lang="pl-PL" dirty="0" smtClean="0"/>
              <a:t> we run </a:t>
            </a:r>
            <a:r>
              <a:rPr lang="pl-PL" dirty="0" err="1" smtClean="0"/>
              <a:t>more</a:t>
            </a:r>
            <a:r>
              <a:rPr lang="pl-PL" dirty="0" smtClean="0"/>
              <a:t> by one </a:t>
            </a:r>
            <a:r>
              <a:rPr lang="pl-PL" dirty="0" err="1" smtClean="0"/>
              <a:t>instance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product</a:t>
            </a:r>
            <a:r>
              <a:rPr lang="pl-PL" dirty="0" smtClean="0"/>
              <a:t>( we </a:t>
            </a:r>
            <a:r>
              <a:rPr lang="pl-PL" dirty="0" err="1" smtClean="0"/>
              <a:t>can</a:t>
            </a:r>
            <a:r>
              <a:rPr lang="pl-PL" dirty="0" smtClean="0"/>
              <a:t> run </a:t>
            </a:r>
            <a:r>
              <a:rPr lang="pl-PL" dirty="0" err="1" smtClean="0"/>
              <a:t>only</a:t>
            </a:r>
            <a:r>
              <a:rPr lang="pl-PL" dirty="0" smtClean="0"/>
              <a:t> one)</a:t>
            </a:r>
          </a:p>
          <a:p>
            <a:r>
              <a:rPr lang="pl-PL" dirty="0" err="1" smtClean="0"/>
              <a:t>When</a:t>
            </a:r>
            <a:r>
              <a:rPr lang="pl-PL" dirty="0" smtClean="0"/>
              <a:t> </a:t>
            </a:r>
            <a:r>
              <a:rPr lang="pl-PL" dirty="0" err="1" smtClean="0"/>
              <a:t>doesn’t</a:t>
            </a:r>
            <a:r>
              <a:rPr lang="pl-PL" dirty="0" smtClean="0"/>
              <a:t> </a:t>
            </a:r>
            <a:r>
              <a:rPr lang="pl-PL" dirty="0" err="1" smtClean="0"/>
              <a:t>exist</a:t>
            </a:r>
            <a:r>
              <a:rPr lang="pl-PL" dirty="0" smtClean="0"/>
              <a:t> </a:t>
            </a:r>
            <a:r>
              <a:rPr lang="pl-PL" dirty="0" err="1" smtClean="0"/>
              <a:t>building</a:t>
            </a:r>
            <a:r>
              <a:rPr lang="pl-PL" dirty="0" smtClean="0"/>
              <a:t> </a:t>
            </a:r>
            <a:r>
              <a:rPr lang="pl-PL" dirty="0" err="1" smtClean="0"/>
              <a:t>project</a:t>
            </a:r>
            <a:r>
              <a:rPr lang="pl-PL" dirty="0" smtClean="0"/>
              <a:t>, </a:t>
            </a:r>
            <a:r>
              <a:rPr lang="pl-PL" dirty="0" err="1" smtClean="0"/>
              <a:t>somtimes</a:t>
            </a:r>
            <a:r>
              <a:rPr lang="pl-PL" dirty="0" smtClean="0"/>
              <a:t> </a:t>
            </a:r>
            <a:r>
              <a:rPr lang="pl-PL" dirty="0" err="1" smtClean="0"/>
              <a:t>JenkinsRule</a:t>
            </a:r>
            <a:r>
              <a:rPr lang="pl-PL" dirty="0" smtClean="0"/>
              <a:t> </a:t>
            </a:r>
            <a:r>
              <a:rPr lang="pl-PL" dirty="0" err="1" smtClean="0"/>
              <a:t>don’t</a:t>
            </a:r>
            <a:r>
              <a:rPr lang="pl-PL" dirty="0" smtClean="0"/>
              <a:t> </a:t>
            </a:r>
            <a:r>
              <a:rPr lang="pl-PL" dirty="0" err="1" smtClean="0"/>
              <a:t>find</a:t>
            </a:r>
            <a:r>
              <a:rPr lang="pl-PL" dirty="0" smtClean="0"/>
              <a:t> </a:t>
            </a:r>
            <a:r>
              <a:rPr lang="pl-PL" dirty="0" err="1" smtClean="0"/>
              <a:t>linking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r>
              <a:rPr lang="pl-PL" dirty="0" smtClean="0"/>
              <a:t> in pom.xml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Problems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93701" y="2868613"/>
            <a:ext cx="7494588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Ericsson Capital T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14234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PresentationTemplate2011</Template>
  <TotalTime>1044</TotalTime>
  <Words>210</Words>
  <Application>Microsoft Office PowerPoint</Application>
  <PresentationFormat>On-screen Show (4:3)</PresentationFormat>
  <Paragraphs>34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Ericsson Capital TT</vt:lpstr>
      <vt:lpstr>PresentationTemplate2011</vt:lpstr>
      <vt:lpstr>Jenkins in junit</vt:lpstr>
      <vt:lpstr>Contents</vt:lpstr>
      <vt:lpstr>How run Jenkins</vt:lpstr>
      <vt:lpstr>Configure jenkins </vt:lpstr>
      <vt:lpstr>Creating jobs (1)</vt:lpstr>
      <vt:lpstr>Creating jobs (2)</vt:lpstr>
      <vt:lpstr>Building Job</vt:lpstr>
      <vt:lpstr>Verify Result</vt:lpstr>
      <vt:lpstr>Problems</vt:lpstr>
      <vt:lpstr>Benefits</vt:lpstr>
      <vt:lpstr>PowerPoint Presentation</vt:lpstr>
    </vt:vector>
  </TitlesOfParts>
  <Company>Ericsson 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Evant Handling</dc:title>
  <dc:creator>Maciej Myczkowski</dc:creator>
  <dc:description>TemplateName: CXC 173  2731/1_x000d_
TemplateVersion: R1A</dc:description>
  <cp:lastModifiedBy>Bartlomiej Kawa</cp:lastModifiedBy>
  <cp:revision>250</cp:revision>
  <dcterms:created xsi:type="dcterms:W3CDTF">2016-05-17T14:58:30Z</dcterms:created>
  <dcterms:modified xsi:type="dcterms:W3CDTF">2016-08-30T13:12:34Z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172 2088/1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</Properties>
</file>